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4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2760" y="31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Li" userId="0b999da6-a0f5-4382-91e7-60cd611dcb5e" providerId="ADAL" clId="{CB7B038E-6F64-48F8-8A6C-CDF57B813281}"/>
    <pc:docChg chg="modSld">
      <pc:chgData name="Christopher Li" userId="0b999da6-a0f5-4382-91e7-60cd611dcb5e" providerId="ADAL" clId="{CB7B038E-6F64-48F8-8A6C-CDF57B813281}" dt="2026-02-24T19:59:04.265" v="1" actId="1076"/>
      <pc:docMkLst>
        <pc:docMk/>
      </pc:docMkLst>
      <pc:sldChg chg="modSp mod">
        <pc:chgData name="Christopher Li" userId="0b999da6-a0f5-4382-91e7-60cd611dcb5e" providerId="ADAL" clId="{CB7B038E-6F64-48F8-8A6C-CDF57B813281}" dt="2026-02-24T19:58:56.187" v="0" actId="14100"/>
        <pc:sldMkLst>
          <pc:docMk/>
          <pc:sldMk cId="3860571724" sldId="256"/>
        </pc:sldMkLst>
        <pc:spChg chg="mod">
          <ac:chgData name="Christopher Li" userId="0b999da6-a0f5-4382-91e7-60cd611dcb5e" providerId="ADAL" clId="{CB7B038E-6F64-48F8-8A6C-CDF57B813281}" dt="2026-02-24T19:58:56.187" v="0" actId="14100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hristopher Li" userId="0b999da6-a0f5-4382-91e7-60cd611dcb5e" providerId="ADAL" clId="{CB7B038E-6F64-48F8-8A6C-CDF57B813281}" dt="2026-02-24T19:59:04.265" v="1" actId="1076"/>
        <pc:sldMkLst>
          <pc:docMk/>
          <pc:sldMk cId="1375166679" sldId="257"/>
        </pc:sldMkLst>
        <pc:spChg chg="mod">
          <ac:chgData name="Christopher Li" userId="0b999da6-a0f5-4382-91e7-60cd611dcb5e" providerId="ADAL" clId="{CB7B038E-6F64-48F8-8A6C-CDF57B813281}" dt="2026-02-24T19:59:04.265" v="1" actId="1076"/>
          <ac:spMkLst>
            <pc:docMk/>
            <pc:sldMk cId="1375166679" sldId="257"/>
            <ac:spMk id="5" creationId="{ACF2765F-61BC-B84D-9174-6AFC57F0827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e image comportant une forme&#10;&#10;Description générée automatiquement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6713456" cy="1624866"/>
          </a:xfrm>
        </p:spPr>
        <p:txBody>
          <a:bodyPr>
            <a:noAutofit/>
          </a:bodyPr>
          <a:lstStyle/>
          <a:p>
            <a:pPr algn="l" rtl="0"/>
            <a:r>
              <a:rPr lang="fr-ca" sz="5400" b="0" i="0" u="none" baseline="0" dirty="0">
                <a:latin typeface="CoStar Brown"/>
                <a:cs typeface="Arial"/>
              </a:rPr>
              <a:t>Prix Impact </a:t>
            </a:r>
            <a:r>
              <a:rPr lang="fr-ca" sz="5400" b="0" i="0" u="none" baseline="0" dirty="0" err="1">
                <a:latin typeface="CoStar Brown"/>
                <a:cs typeface="Arial"/>
              </a:rPr>
              <a:t>CoStar</a:t>
            </a:r>
            <a:r>
              <a:rPr lang="fr-ca" sz="5400" b="0" i="0" u="none" baseline="0" dirty="0">
                <a:latin typeface="CoStar Brown"/>
                <a:cs typeface="Arial"/>
              </a:rPr>
              <a:t> 2025</a:t>
            </a:r>
            <a:r>
              <a:rPr lang="fr-ca" b="0" i="0" u="none" baseline="0" dirty="0">
                <a:latin typeface="CoStar Brown"/>
                <a:cs typeface="Arial"/>
              </a:rPr>
              <a:t> – </a:t>
            </a:r>
            <a:br>
              <a:rPr lang="fr-ca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fr-ca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fr-ca" sz="2800" b="0" i="0" u="none" baseline="0" dirty="0">
                <a:latin typeface="CoStar Brown"/>
                <a:cs typeface="Arial"/>
              </a:rPr>
              <a:t>Trousse d’outils des juges pour les médias sociaux</a:t>
            </a:r>
            <a:endParaRPr lang="fr-ca" sz="3600" dirty="0">
              <a:latin typeface="CoStar Brown"/>
              <a:cs typeface="Arial"/>
            </a:endParaRPr>
          </a:p>
        </p:txBody>
      </p:sp>
      <p:pic>
        <p:nvPicPr>
          <p:cNvPr id="9" name="Picture 8" descr="Un fond noir avec un texte blanc&#10;&#10;Description générée automatiquement avec un faible niveau de confia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e image comportant une forme&#10;&#10;Description générée automatiquement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961165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b="0" i="0" u="none" baseline="0" dirty="0">
                <a:latin typeface="CoStar Brown"/>
                <a:ea typeface="CoStar Brown"/>
                <a:cs typeface="CoStar Brown"/>
              </a:rPr>
              <a:t>Merci de participer aux Prix Impact </a:t>
            </a:r>
            <a:r>
              <a:rPr lang="fr-ca" sz="1800" b="0" i="0" u="none" baseline="0" dirty="0" err="1">
                <a:latin typeface="CoStar Brown"/>
                <a:ea typeface="CoStar Brown"/>
                <a:cs typeface="CoStar Brown"/>
              </a:rPr>
              <a:t>CoStar</a:t>
            </a:r>
            <a:r>
              <a:rPr lang="fr-ca" sz="1800" b="0" i="0" u="none" baseline="0" dirty="0">
                <a:latin typeface="CoStar Brown"/>
                <a:ea typeface="CoStar Brown"/>
                <a:cs typeface="CoStar Brown"/>
              </a:rPr>
              <a:t> à titre de juge! 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800" dirty="0">
              <a:latin typeface="CoStar Brown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b="0" i="0" u="none" baseline="0" dirty="0">
                <a:latin typeface="CoStar Brown"/>
                <a:ea typeface="CoStar Brown"/>
                <a:cs typeface="CoStar Brown"/>
              </a:rPr>
              <a:t>Cette trousse d'outils pour les médias sociaux propose des contenus pour vous aider à célébrer votre participation sur vos médias sociaux personnels ou ceux de votre entreprise. 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800" dirty="0">
              <a:latin typeface="CoStar Brown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b="0" i="0" u="none" baseline="0" dirty="0">
                <a:latin typeface="CoStar Brown"/>
                <a:ea typeface="CoStar Brown"/>
                <a:cs typeface="CoStar Brown"/>
              </a:rPr>
              <a:t>Nous vous invitons à inclure les </a:t>
            </a:r>
            <a:r>
              <a:rPr lang="fr-ca" sz="1800" b="0" i="0" u="none" baseline="0" dirty="0" err="1">
                <a:latin typeface="CoStar Brown"/>
                <a:ea typeface="CoStar Brown"/>
                <a:cs typeface="CoStar Brown"/>
              </a:rPr>
              <a:t>mots-clics</a:t>
            </a:r>
            <a:r>
              <a:rPr lang="fr-ca" sz="1800" b="0" i="0" u="none" baseline="0" dirty="0">
                <a:latin typeface="CoStar Brown"/>
                <a:ea typeface="CoStar Brown"/>
                <a:cs typeface="CoStar Brown"/>
              </a:rPr>
              <a:t> officiels dans vos publications : #PrixImpactCoStar #CoStarImpactAwards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rtl="0"/>
            <a:r>
              <a:rPr lang="fr-ca" sz="4400" b="0" i="0" u="none" baseline="0" dirty="0">
                <a:latin typeface="CoStar Brown" panose="00010500010101010101" pitchFamily="50" charset="0"/>
                <a:ea typeface="CoStar Brown" panose="00010500010101010101" pitchFamily="50" charset="0"/>
                <a:cs typeface="CoStar Brown" panose="00010500010101010101" pitchFamily="50" charset="0"/>
              </a:rPr>
              <a:t>Comment utiliser cette trousse d'outils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e image comportant une forme&#10;&#10;Description générée automatiquement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 rtl="0"/>
            <a:r>
              <a:rPr lang="fr-ca" sz="4400" b="0" i="0" u="none" baseline="0">
                <a:latin typeface="CoStar Brown" panose="00010500010101010101" pitchFamily="50" charset="0"/>
                <a:ea typeface="CoStar Brown" panose="00010500010101010101" pitchFamily="50" charset="0"/>
                <a:cs typeface="CoStar Brown" panose="00010500010101010101" pitchFamily="50" charset="0"/>
              </a:rPr>
              <a:t>Juges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1485900"/>
            <a:ext cx="7075460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b="1" i="0" u="none" baseline="0">
                <a:solidFill>
                  <a:srgbClr val="0070C0"/>
                </a:solidFill>
                <a:latin typeface="CoStar Brown" pitchFamily="2" charset="77"/>
                <a:ea typeface="CoStar Brown" pitchFamily="2" charset="77"/>
                <a:cs typeface="CoStar Brown" pitchFamily="2" charset="77"/>
              </a:rPr>
              <a:t>Suggestions de contenus destinés aux médias sociaux pour les juges :</a:t>
            </a: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8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b="0" i="0" u="none" baseline="0">
                <a:latin typeface="CoStar Brown" panose="02010804010101010102"/>
                <a:ea typeface="CoStar Brown" panose="02010804010101010102"/>
                <a:cs typeface="CoStar Brown" panose="02010804010101010102"/>
              </a:rPr>
              <a:t>J’ai eu le plaisir de participer à titre de juge aux #PrixImpactCoStar sur le marché de (INSÉRER LE MARCHÉ). Félicitations aux lauréats!</a:t>
            </a:r>
            <a:br>
              <a:rPr lang="fr-ca" sz="1800">
                <a:latin typeface="CoStar Brown" panose="02010804010101010102"/>
              </a:rPr>
            </a:br>
            <a:endParaRPr lang="fr-ca" sz="1800" dirty="0">
              <a:latin typeface="CoStar Brown" panose="02010804010101010102"/>
            </a:endParaRPr>
          </a:p>
          <a:p>
            <a:pPr marL="0" indent="0" algn="l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fr-ca" sz="1800" b="0" i="0" u="none" baseline="0">
                <a:latin typeface="CoStar Brown" panose="02010804010101010102"/>
                <a:ea typeface="CoStar Brown" panose="02010804010101010102"/>
                <a:cs typeface="CoStar Brown" panose="02010804010101010102"/>
              </a:rPr>
              <a:t>En savoir plus sur ce programme de prix :</a:t>
            </a:r>
            <a:br>
              <a:rPr lang="fr-ca" sz="1800">
                <a:latin typeface="CoStar Brown" panose="02010804010101010102"/>
              </a:rPr>
            </a:br>
            <a:r>
              <a:rPr lang="fr-ca" sz="1800" b="0" i="0" u="sng" baseline="0">
                <a:latin typeface="CoStar Brown" panose="02010804010101010102"/>
                <a:ea typeface="CoStar Brown" panose="02010804010101010102"/>
                <a:cs typeface="CoStar Brown" panose="02010804010101010102"/>
                <a:hlinkClick r:id="rId3"/>
              </a:rPr>
              <a:t>https://www.PrixImpactCoStar.com/</a:t>
            </a:r>
            <a:br>
              <a:rPr lang="fr-ca" sz="1800" u="sng">
                <a:latin typeface="CoStar Brown" panose="02010804010101010102"/>
              </a:rPr>
            </a:br>
            <a:endParaRPr lang="fr-ca" sz="1800" u="sng" dirty="0">
              <a:latin typeface="CoStar Brown" panose="0201080401010101010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800" dirty="0">
              <a:latin typeface="CoStar Brown" panose="0201080401010101010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800" dirty="0">
              <a:latin typeface="CoStar Brown" panose="02010804010101010102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buNone/>
            </a:pPr>
            <a:endParaRPr lang="fr-ca" sz="18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20" ma:contentTypeDescription="Create a new document." ma:contentTypeScope="" ma:versionID="5511ec944242fb32803b31147ef0dac6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987cd1cea631ffe626cdc719658f7ad2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hidden="true" ma:internalName="MediaServiceAutoTags" ma:readOnly="true">
      <xsd:simpleType>
        <xsd:restriction base="dms:Text"/>
      </xsd:simpleType>
    </xsd:element>
    <xsd:element name="MediaServiceOCR" ma:index="14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19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2.xml><?xml version="1.0" encoding="utf-8"?>
<ds:datastoreItem xmlns:ds="http://schemas.openxmlformats.org/officeDocument/2006/customXml" ds:itemID="{308A0CD4-D384-4AF7-90F5-B97C019ED4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9a64e7ca-363f-441c-9aa7-4f85977c09f1}" enabled="0" method="" siteId="{9a64e7ca-363f-441c-9aa7-4f85977c09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134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CoStar Brown</vt:lpstr>
      <vt:lpstr>Office Theme</vt:lpstr>
      <vt:lpstr>Prix Impact CoStar 2025 –   Trousse d’outils des juges pour les médias sociaux</vt:lpstr>
      <vt:lpstr>PowerPoint Presentation</vt:lpstr>
      <vt:lpstr>Juges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Christopher Li</cp:lastModifiedBy>
  <cp:revision>8</cp:revision>
  <dcterms:created xsi:type="dcterms:W3CDTF">2022-03-29T14:33:20Z</dcterms:created>
  <dcterms:modified xsi:type="dcterms:W3CDTF">2026-02-24T19:59:05Z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