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4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2760" y="31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lin Knox" userId="7a9f7146-2abd-4ec6-a7b2-633cff8e64c7" providerId="ADAL" clId="{AF5FB2D5-ADDA-4F82-A27A-8E9B92219B99}"/>
    <pc:docChg chg="modSld">
      <pc:chgData name="Cailin Knox" userId="7a9f7146-2abd-4ec6-a7b2-633cff8e64c7" providerId="ADAL" clId="{AF5FB2D5-ADDA-4F82-A27A-8E9B92219B99}" dt="2026-02-18T16:04:04.863" v="12" actId="20577"/>
      <pc:docMkLst>
        <pc:docMk/>
      </pc:docMkLst>
      <pc:sldChg chg="modSp mod">
        <pc:chgData name="Cailin Knox" userId="7a9f7146-2abd-4ec6-a7b2-633cff8e64c7" providerId="ADAL" clId="{AF5FB2D5-ADDA-4F82-A27A-8E9B92219B99}" dt="2026-02-18T16:03:58.489" v="10" actId="20577"/>
        <pc:sldMkLst>
          <pc:docMk/>
          <pc:sldMk cId="3860571724" sldId="256"/>
        </pc:sldMkLst>
        <pc:spChg chg="mod">
          <ac:chgData name="Cailin Knox" userId="7a9f7146-2abd-4ec6-a7b2-633cff8e64c7" providerId="ADAL" clId="{AF5FB2D5-ADDA-4F82-A27A-8E9B92219B99}" dt="2026-02-18T16:03:58.489" v="10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ilin Knox" userId="7a9f7146-2abd-4ec6-a7b2-633cff8e64c7" providerId="ADAL" clId="{AF5FB2D5-ADDA-4F82-A27A-8E9B92219B99}" dt="2026-02-18T16:03:28.878" v="3" actId="2711"/>
        <pc:sldMkLst>
          <pc:docMk/>
          <pc:sldMk cId="1375166679" sldId="257"/>
        </pc:sldMkLst>
        <pc:spChg chg="mod">
          <ac:chgData name="Cailin Knox" userId="7a9f7146-2abd-4ec6-a7b2-633cff8e64c7" providerId="ADAL" clId="{AF5FB2D5-ADDA-4F82-A27A-8E9B92219B99}" dt="2026-02-18T16:03:28.878" v="3" actId="2711"/>
          <ac:spMkLst>
            <pc:docMk/>
            <pc:sldMk cId="1375166679" sldId="257"/>
            <ac:spMk id="5" creationId="{ACF2765F-61BC-B84D-9174-6AFC57F08276}"/>
          </ac:spMkLst>
        </pc:spChg>
        <pc:spChg chg="mod">
          <ac:chgData name="Cailin Knox" userId="7a9f7146-2abd-4ec6-a7b2-633cff8e64c7" providerId="ADAL" clId="{AF5FB2D5-ADDA-4F82-A27A-8E9B92219B99}" dt="2026-02-18T16:03:28.878" v="3" actId="2711"/>
          <ac:spMkLst>
            <pc:docMk/>
            <pc:sldMk cId="1375166679" sldId="257"/>
            <ac:spMk id="9" creationId="{E1C276DD-FC16-4092-AA1C-593CB097D92F}"/>
          </ac:spMkLst>
        </pc:spChg>
      </pc:sldChg>
      <pc:sldChg chg="modSp mod">
        <pc:chgData name="Cailin Knox" userId="7a9f7146-2abd-4ec6-a7b2-633cff8e64c7" providerId="ADAL" clId="{AF5FB2D5-ADDA-4F82-A27A-8E9B92219B99}" dt="2026-02-18T16:04:04.863" v="12" actId="20577"/>
        <pc:sldMkLst>
          <pc:docMk/>
          <pc:sldMk cId="3053794666" sldId="258"/>
        </pc:sldMkLst>
        <pc:spChg chg="mod">
          <ac:chgData name="Cailin Knox" userId="7a9f7146-2abd-4ec6-a7b2-633cff8e64c7" providerId="ADAL" clId="{AF5FB2D5-ADDA-4F82-A27A-8E9B92219B99}" dt="2026-02-18T16:03:45.605" v="4" actId="2711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ilin Knox" userId="7a9f7146-2abd-4ec6-a7b2-633cff8e64c7" providerId="ADAL" clId="{AF5FB2D5-ADDA-4F82-A27A-8E9B92219B99}" dt="2026-02-18T16:04:04.863" v="12" actId="20577"/>
          <ac:spMkLst>
            <pc:docMk/>
            <pc:sldMk cId="3053794666" sldId="258"/>
            <ac:spMk id="6" creationId="{BE0AD47A-1578-DA45-8167-E961849930E8}"/>
          </ac:spMkLst>
        </pc:spChg>
        <pc:spChg chg="mod">
          <ac:chgData name="Cailin Knox" userId="7a9f7146-2abd-4ec6-a7b2-633cff8e64c7" providerId="ADAL" clId="{AF5FB2D5-ADDA-4F82-A27A-8E9B92219B99}" dt="2026-02-18T16:03:45.605" v="4" actId="2711"/>
          <ac:spMkLst>
            <pc:docMk/>
            <pc:sldMk cId="3053794666" sldId="258"/>
            <ac:spMk id="10" creationId="{0FB7A57A-981E-D747-88ED-230D11446049}"/>
          </ac:spMkLst>
        </pc:spChg>
      </pc:sldChg>
    </pc:docChg>
  </pc:docChgLst>
  <pc:docChgLst>
    <pc:chgData name="Christopher Li" userId="0b999da6-a0f5-4382-91e7-60cd611dcb5e" providerId="ADAL" clId="{CB7B038E-6F64-48F8-8A6C-CDF57B813281}"/>
    <pc:docChg chg="undo custSel modSld">
      <pc:chgData name="Christopher Li" userId="0b999da6-a0f5-4382-91e7-60cd611dcb5e" providerId="ADAL" clId="{CB7B038E-6F64-48F8-8A6C-CDF57B813281}" dt="2026-02-24T19:58:31.651" v="3" actId="14100"/>
      <pc:docMkLst>
        <pc:docMk/>
      </pc:docMkLst>
      <pc:sldChg chg="modSp mod">
        <pc:chgData name="Christopher Li" userId="0b999da6-a0f5-4382-91e7-60cd611dcb5e" providerId="ADAL" clId="{CB7B038E-6F64-48F8-8A6C-CDF57B813281}" dt="2026-02-24T19:57:19.819" v="2" actId="1076"/>
        <pc:sldMkLst>
          <pc:docMk/>
          <pc:sldMk cId="3860571724" sldId="256"/>
        </pc:sldMkLst>
        <pc:spChg chg="mod">
          <ac:chgData name="Christopher Li" userId="0b999da6-a0f5-4382-91e7-60cd611dcb5e" providerId="ADAL" clId="{CB7B038E-6F64-48F8-8A6C-CDF57B813281}" dt="2026-02-24T19:57:13.204" v="0" actId="14100"/>
          <ac:spMkLst>
            <pc:docMk/>
            <pc:sldMk cId="3860571724" sldId="256"/>
            <ac:spMk id="2" creationId="{4FB71D76-2CCA-C445-A03E-E6B9B078AEBA}"/>
          </ac:spMkLst>
        </pc:spChg>
        <pc:picChg chg="mod">
          <ac:chgData name="Christopher Li" userId="0b999da6-a0f5-4382-91e7-60cd611dcb5e" providerId="ADAL" clId="{CB7B038E-6F64-48F8-8A6C-CDF57B813281}" dt="2026-02-24T19:57:19.819" v="2" actId="1076"/>
          <ac:picMkLst>
            <pc:docMk/>
            <pc:sldMk cId="3860571724" sldId="256"/>
            <ac:picMk id="9" creationId="{6DCFFEDD-A6F5-8444-8673-E81DB914D482}"/>
          </ac:picMkLst>
        </pc:picChg>
      </pc:sldChg>
      <pc:sldChg chg="modSp mod">
        <pc:chgData name="Christopher Li" userId="0b999da6-a0f5-4382-91e7-60cd611dcb5e" providerId="ADAL" clId="{CB7B038E-6F64-48F8-8A6C-CDF57B813281}" dt="2026-02-24T19:58:31.651" v="3" actId="14100"/>
        <pc:sldMkLst>
          <pc:docMk/>
          <pc:sldMk cId="3053794666" sldId="258"/>
        </pc:sldMkLst>
        <pc:spChg chg="mod">
          <ac:chgData name="Christopher Li" userId="0b999da6-a0f5-4382-91e7-60cd611dcb5e" providerId="ADAL" clId="{CB7B038E-6F64-48F8-8A6C-CDF57B813281}" dt="2026-02-24T19:58:31.651" v="3" actId="14100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xImpactCoStar.com/winne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e image comportant une forme&#10;&#10;Description générée automatiquement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5817909" cy="1662573"/>
          </a:xfrm>
        </p:spPr>
        <p:txBody>
          <a:bodyPr>
            <a:noAutofit/>
          </a:bodyPr>
          <a:lstStyle/>
          <a:p>
            <a:pPr algn="l" rtl="0"/>
            <a:r>
              <a:rPr lang="fr-ca" sz="5400" b="0" i="0" u="none" baseline="0" dirty="0">
                <a:latin typeface="Avenir Next LT Pro" panose="020B0504020202020204" pitchFamily="34" charset="0"/>
                <a:cs typeface="Arial" panose="020B0604020202020204" pitchFamily="34" charset="0"/>
              </a:rPr>
              <a:t>Prix Impact </a:t>
            </a:r>
            <a:r>
              <a:rPr lang="fr-ca" sz="5400" b="0" i="0" u="none" baseline="0" dirty="0" err="1">
                <a:latin typeface="Avenir Next LT Pro" panose="020B0504020202020204" pitchFamily="34" charset="0"/>
                <a:cs typeface="Arial" panose="020B0604020202020204" pitchFamily="34" charset="0"/>
              </a:rPr>
              <a:t>CoStar</a:t>
            </a:r>
            <a:r>
              <a:rPr lang="fr-ca" sz="5400" b="0" i="0" u="none" baseline="0" dirty="0">
                <a:latin typeface="Avenir Next LT Pro" panose="020B0504020202020204" pitchFamily="34" charset="0"/>
                <a:cs typeface="Arial" panose="020B0604020202020204" pitchFamily="34" charset="0"/>
              </a:rPr>
              <a:t> 2026 – </a:t>
            </a:r>
            <a:br>
              <a:rPr lang="fr-ca" sz="24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br>
              <a:rPr lang="fr-ca" sz="2800" dirty="0">
                <a:latin typeface="Avenir Next LT Pro" panose="020B0504020202020204" pitchFamily="34" charset="0"/>
                <a:cs typeface="Arial" panose="020B0604020202020204" pitchFamily="34" charset="0"/>
              </a:rPr>
            </a:br>
            <a:r>
              <a:rPr lang="fr-ca" sz="2800" b="0" i="0" u="none" baseline="0" dirty="0">
                <a:latin typeface="Avenir Next LT Pro" panose="020B0504020202020204" pitchFamily="34" charset="0"/>
                <a:cs typeface="Arial" panose="020B0604020202020204" pitchFamily="34" charset="0"/>
              </a:rPr>
              <a:t>Trousse d’outils des lauréats pour les médias sociaux</a:t>
            </a:r>
            <a:endParaRPr lang="fr-ca" sz="36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Un fond noir avec un texte blanc&#10;&#10;Description générée automatiquement avec un faible niveau de confia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e image comportant une forme&#10;&#10;Description générée automatiquement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5110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Félicitations pour avoir remporté un Prix Impact </a:t>
            </a:r>
            <a:r>
              <a:rPr lang="fr-ca" sz="1800" b="0" i="0" u="none" baseline="0" dirty="0" err="1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CoStar</a:t>
            </a:r>
            <a:r>
              <a:rPr lang="fr-ca" sz="18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. Votre réalisation mérite d'être reconnue!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800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Cette trousse d'outils pour les médias sociaux propose des contenus pour vous aider à célébrer votre réussite sur vos médias sociaux personnels ou ceux de votre entreprise.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800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Nous vous invitons également à partager vos photos de célébration en utilisant les </a:t>
            </a:r>
            <a:r>
              <a:rPr lang="fr-ca" sz="1800" b="0" i="0" u="none" baseline="0" dirty="0" err="1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mots-clics</a:t>
            </a:r>
            <a:r>
              <a:rPr lang="fr-ca" sz="18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 officiels #PrixImpactCoStar #CoStarImpactAwards.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ca" sz="4400" b="0" i="0" u="none" baseline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Comment utiliser cette trousse d'outils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e image comportant une forme&#10;&#10;Description générée automatiquement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 rtl="0"/>
            <a:r>
              <a:rPr lang="fr-ca" sz="4400" b="0" i="0" u="none" baseline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Lauréats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2200248"/>
            <a:ext cx="6513371" cy="429378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b="1" i="0" u="none" baseline="0" dirty="0">
                <a:solidFill>
                  <a:srgbClr val="0070C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Option 1 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J’ai le plaisir d'annoncer que (INSÉRER LE NOM DU PROJET/DE LA TRANSACTION) a été nommé lauréat d’un #PrixImpactCoStar 2026 par @CoStarUS sur le marché de (INSÉRER LE MARCHÉ)!</a:t>
            </a:r>
            <a:br>
              <a:rPr lang="fr-ca" sz="1400" dirty="0">
                <a:latin typeface="Avenir Next LT Pro" panose="020B0504020202020204" pitchFamily="34" charset="0"/>
              </a:rPr>
            </a:br>
            <a:endParaRPr lang="fr-ca" sz="1400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Voyez les lauréats :</a:t>
            </a:r>
            <a:br>
              <a:rPr lang="fr-ca" sz="1400" dirty="0">
                <a:latin typeface="Avenir Next LT Pro" panose="020B0504020202020204" pitchFamily="34" charset="0"/>
              </a:rPr>
            </a:br>
            <a:r>
              <a:rPr lang="fr-ca" sz="1400" b="0" i="0" u="sng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https://www.PrixImpactCoStar.com/winners</a:t>
            </a:r>
            <a:br>
              <a:rPr lang="fr-ca" sz="1400" u="sng" dirty="0">
                <a:latin typeface="Avenir Next LT Pro" panose="020B0504020202020204" pitchFamily="34" charset="0"/>
              </a:rPr>
            </a:br>
            <a:endParaRPr lang="fr-ca" sz="1400" u="sng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400" u="sng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b="1" i="0" u="none" baseline="0" dirty="0">
                <a:solidFill>
                  <a:srgbClr val="0070C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Option 2 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Nous sommes fiers d'annoncer que (INSÉRER LE NOM DU PROJET/DE LA TRANSACTION) a remporté le #PrixImpactCoStar 2026 dans la catégorie (INSÉRER LA CATÉGORIE) sur le marché de (INSÉRER LE MARCHÉ)!</a:t>
            </a:r>
            <a:br>
              <a:rPr lang="fr-ca" sz="1400" dirty="0">
                <a:latin typeface="Avenir Next LT Pro" panose="020B0504020202020204" pitchFamily="34" charset="0"/>
              </a:rPr>
            </a:br>
            <a:endParaRPr lang="fr-ca" sz="1400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b="0" i="0" u="none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Voyez les lauréats :</a:t>
            </a:r>
            <a:br>
              <a:rPr lang="fr-ca" sz="1400" dirty="0">
                <a:latin typeface="Avenir Next LT Pro" panose="020B0504020202020204" pitchFamily="34" charset="0"/>
              </a:rPr>
            </a:br>
            <a:r>
              <a:rPr lang="fr-ca" sz="1400" b="0" i="0" u="sng" baseline="0" dirty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https://www.PrixImpactCoStar.com/winners</a:t>
            </a:r>
            <a:endParaRPr lang="fr-ca" sz="1400" u="sng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400" u="sng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400" u="sng" dirty="0">
              <a:latin typeface="Avenir Next LT Pro" panose="020B0504020202020204" pitchFamily="34" charset="0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400" dirty="0">
              <a:latin typeface="Avenir Next LT Pro" panose="020B05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400" dirty="0">
              <a:latin typeface="Avenir Next LT Pro" panose="020B05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400" dirty="0">
              <a:latin typeface="Avenir Next LT Pro" panose="020B0504020202020204" pitchFamily="34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7A57A-981E-D747-88ED-230D11446049}"/>
              </a:ext>
            </a:extLst>
          </p:cNvPr>
          <p:cNvSpPr/>
          <p:nvPr/>
        </p:nvSpPr>
        <p:spPr>
          <a:xfrm>
            <a:off x="466164" y="1495325"/>
            <a:ext cx="822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ca" b="0" i="1" u="none" baseline="0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</a:rPr>
              <a:t>Suggestions de contenus destinés aux médias sociaux pour les lauréats 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2404EA-420E-4919-B4E0-F6395EC1F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DCC154-3564-4874-B32E-C4286F22D6BE}">
  <ds:schemaRefs>
    <ds:schemaRef ds:uri="http://purl.org/dc/terms/"/>
    <ds:schemaRef ds:uri="e0a4c8bf-3d97-40f7-9b2a-baab9c82ee55"/>
    <ds:schemaRef ds:uri="99b25f86-c502-462b-a274-2a569e3ba1f1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207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Office Theme</vt:lpstr>
      <vt:lpstr>Prix Impact CoStar 2026 –   Trousse d’outils des lauréats pour les médias sociaux</vt:lpstr>
      <vt:lpstr>PowerPoint Presentation</vt:lpstr>
      <vt:lpstr>Lauréats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Christopher Li</cp:lastModifiedBy>
  <cp:revision>13</cp:revision>
  <dcterms:created xsi:type="dcterms:W3CDTF">2022-03-29T14:33:20Z</dcterms:created>
  <dcterms:modified xsi:type="dcterms:W3CDTF">2026-02-24T19:58:41Z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